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4.jpeg" ContentType="image/jpeg"/>
  <Override PartName="/ppt/media/image2.png" ContentType="image/png"/>
  <Override PartName="/ppt/media/image3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mover o slide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latin typeface="Times New Roman"/>
              </a:rPr>
              <a:t> 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latin typeface="Times New Roman"/>
              </a:rPr>
              <a:t> 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latin typeface="Times New Roman"/>
              </a:rPr>
              <a:t> 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3B1571C-4C8A-4E8F-AC1C-27B548A4EDB7}" type="slidenum">
              <a:rPr b="0" lang="pt-BR" sz="1400" spc="-1" strike="noStrike">
                <a:latin typeface="Times New Roman"/>
              </a:rPr>
              <a:t>1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latin typeface="Arial"/>
              </a:rPr>
              <a:t>*O maracujá é um fruto consumido no Brasil na forma in natura, sucos e subprodutos;</a:t>
            </a:r>
            <a:endParaRPr b="0" lang="pt-B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latin typeface="Arial"/>
              </a:rPr>
              <a:t>*A respeito da prod. Nacional 74%;</a:t>
            </a:r>
            <a:endParaRPr b="0" lang="pt-B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latin typeface="Arial"/>
              </a:rPr>
              <a:t>*A produção de mudas é uma das primeiras etapas a ser realizada no cultivo de qualquer espécie.</a:t>
            </a:r>
            <a:endParaRPr b="0" lang="pt-B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pt-BR" sz="2000" spc="-1" strike="noStrike">
                <a:latin typeface="Arial"/>
              </a:rPr>
              <a:t>*Produzir ou adquirir... Visando uma maior produtividade; provenientes de sementes de qualidade; que sejam saudáveis, vigorosas e </a:t>
            </a:r>
            <a:r>
              <a:rPr b="1" lang="pt-BR" sz="2000" spc="-1" strike="noStrike">
                <a:latin typeface="Arial"/>
              </a:rPr>
              <a:t>boa anatomia;</a:t>
            </a:r>
            <a:r>
              <a:rPr b="0" lang="pt-BR" sz="2000" spc="-1" strike="noStrike">
                <a:latin typeface="Arial"/>
              </a:rPr>
              <a:t> já estando emitindo sua primeira gavinha.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BC04F39-DC07-4320-BC2B-6E593B2C74B1}" type="slidenum">
              <a:rPr b="0" lang="pt-B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pt-BR" sz="60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5B29468-4EBF-4577-A760-F5020362D02D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06/07/18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89C3172-19D6-4EDD-A07D-4834FA2D46A0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2415818-182B-456E-95B2-576738D4C795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06/07/18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F17BD6F-7E85-4C5D-8FFC-2ED17A3E5869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texto mestre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47EF05B-FF32-408A-9F04-D05C3F83391E}" type="datetime">
              <a:rPr b="0" lang="pt-BR" sz="1200" spc="-1" strike="noStrike">
                <a:solidFill>
                  <a:srgbClr val="8b8b8b"/>
                </a:solidFill>
                <a:latin typeface="Calibri"/>
              </a:rPr>
              <a:t>06/07/18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953A29F-407A-4D34-A44B-C1932EB54E54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714240" y="2762640"/>
            <a:ext cx="10817640" cy="11322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Times New Roman"/>
              </a:rPr>
              <a:t>TÍTULO</a:t>
            </a:r>
            <a:endParaRPr b="0" lang="pt-B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904640" y="5679720"/>
            <a:ext cx="238212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Times New Roman"/>
              </a:rPr>
              <a:t>Crato-CE</a:t>
            </a:r>
            <a:endParaRPr b="0" lang="pt-BR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2200" spc="-1" strike="noStrike">
                <a:solidFill>
                  <a:srgbClr val="000000"/>
                </a:solidFill>
                <a:latin typeface="Times New Roman"/>
              </a:rPr>
              <a:t>Outubro de 2018</a:t>
            </a:r>
            <a:endParaRPr b="0" lang="pt-BR" sz="2200" spc="-1" strike="noStrike">
              <a:latin typeface="Arial"/>
            </a:endParaRPr>
          </a:p>
        </p:txBody>
      </p:sp>
      <p:pic>
        <p:nvPicPr>
          <p:cNvPr id="131" name="Imagem 4" descr=""/>
          <p:cNvPicPr/>
          <p:nvPr/>
        </p:nvPicPr>
        <p:blipFill>
          <a:blip r:embed="rId1"/>
          <a:stretch/>
        </p:blipFill>
        <p:spPr>
          <a:xfrm>
            <a:off x="4698360" y="471240"/>
            <a:ext cx="3245760" cy="1979640"/>
          </a:xfrm>
          <a:prstGeom prst="rect">
            <a:avLst/>
          </a:prstGeom>
          <a:ln>
            <a:noFill/>
          </a:ln>
        </p:spPr>
      </p:pic>
      <p:sp>
        <p:nvSpPr>
          <p:cNvPr id="132" name="TextShape 3"/>
          <p:cNvSpPr txBox="1"/>
          <p:nvPr/>
        </p:nvSpPr>
        <p:spPr>
          <a:xfrm>
            <a:off x="6558120" y="4694040"/>
            <a:ext cx="5446080" cy="51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Nome Completo do primeiro autor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133" name="Imagem 14" descr=""/>
          <p:cNvPicPr/>
          <p:nvPr/>
        </p:nvPicPr>
        <p:blipFill>
          <a:blip r:embed="rId2"/>
          <a:stretch/>
        </p:blipFill>
        <p:spPr>
          <a:xfrm>
            <a:off x="1440360" y="32958720"/>
            <a:ext cx="5591520" cy="3294360"/>
          </a:xfrm>
          <a:prstGeom prst="rect">
            <a:avLst/>
          </a:prstGeom>
          <a:ln>
            <a:noFill/>
          </a:ln>
        </p:spPr>
      </p:pic>
      <p:sp>
        <p:nvSpPr>
          <p:cNvPr id="134" name="CustomShape 4"/>
          <p:cNvSpPr/>
          <p:nvPr/>
        </p:nvSpPr>
        <p:spPr>
          <a:xfrm>
            <a:off x="4408920" y="2393280"/>
            <a:ext cx="3496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4a35cb"/>
                </a:solidFill>
                <a:latin typeface="Times New Roman"/>
              </a:rPr>
              <a:t>Universidade Federal do Cariri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35" name="CustomShape 5"/>
          <p:cNvSpPr/>
          <p:nvPr/>
        </p:nvSpPr>
        <p:spPr>
          <a:xfrm>
            <a:off x="6558120" y="5051160"/>
            <a:ext cx="5446080" cy="51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r">
              <a:lnSpc>
                <a:spcPct val="90000"/>
              </a:lnSpc>
              <a:spcBef>
                <a:spcPts val="1001"/>
              </a:spcBef>
            </a:pP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Instituição de Vínculo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136" name="Imagem 6" descr=""/>
          <p:cNvPicPr/>
          <p:nvPr/>
        </p:nvPicPr>
        <p:blipFill>
          <a:blip r:embed="rId3"/>
          <a:stretch/>
        </p:blipFill>
        <p:spPr>
          <a:xfrm>
            <a:off x="0" y="6437160"/>
            <a:ext cx="12191760" cy="552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1508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Times New Roman"/>
              </a:rPr>
              <a:t>Título do slide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636840" y="1042200"/>
            <a:ext cx="10917720" cy="327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457200" indent="-456840" algn="just">
              <a:lnSpc>
                <a:spcPct val="9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pt-BR" sz="2800" spc="-1" strike="noStrike">
                <a:solidFill>
                  <a:srgbClr val="000000"/>
                </a:solidFill>
                <a:latin typeface="Times New Roman"/>
              </a:rPr>
              <a:t>Texto ou tópicos do resumo simples, fonte Times New Roman, Justificado, tamanho 28.</a:t>
            </a:r>
            <a:endParaRPr b="0" lang="pt-BR" sz="2800" spc="-1" strike="noStrike">
              <a:latin typeface="Arial"/>
            </a:endParaRPr>
          </a:p>
          <a:p>
            <a:pPr marL="457200" indent="-456840" algn="just">
              <a:lnSpc>
                <a:spcPct val="9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pt-BR" sz="2800" spc="-1" strike="noStrike">
                <a:solidFill>
                  <a:srgbClr val="000000"/>
                </a:solidFill>
                <a:latin typeface="Times New Roman"/>
              </a:rPr>
              <a:t>Caso haja figura as mesmas devem conter acima delas título, e numeradas de acordo com a quantidade presente, e abaixo deve conter a fonte da figura, ambas em tamanho 16.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2800" spc="-1" strike="noStrike">
              <a:latin typeface="Arial"/>
            </a:endParaRPr>
          </a:p>
        </p:txBody>
      </p:sp>
      <p:pic>
        <p:nvPicPr>
          <p:cNvPr id="139" name="Picture 8" descr=""/>
          <p:cNvPicPr/>
          <p:nvPr/>
        </p:nvPicPr>
        <p:blipFill>
          <a:blip r:embed="rId1"/>
          <a:stretch/>
        </p:blipFill>
        <p:spPr>
          <a:xfrm>
            <a:off x="4201200" y="3598560"/>
            <a:ext cx="3789000" cy="2519640"/>
          </a:xfrm>
          <a:prstGeom prst="rect">
            <a:avLst/>
          </a:prstGeom>
          <a:ln>
            <a:noFill/>
          </a:ln>
        </p:spPr>
      </p:pic>
      <p:sp>
        <p:nvSpPr>
          <p:cNvPr id="140" name="CustomShape 3"/>
          <p:cNvSpPr/>
          <p:nvPr/>
        </p:nvSpPr>
        <p:spPr>
          <a:xfrm>
            <a:off x="4123800" y="3260160"/>
            <a:ext cx="39780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</a:rPr>
              <a:t>Figura 1- Aplicação de Herbicida na Lavoura.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4164840" y="6098400"/>
            <a:ext cx="38959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</a:rPr>
              <a:t>Fonte: https://medium.com</a:t>
            </a:r>
            <a:endParaRPr b="0" lang="pt-BR" sz="1600" spc="-1" strike="noStrike">
              <a:latin typeface="Arial"/>
            </a:endParaRPr>
          </a:p>
        </p:txBody>
      </p:sp>
      <p:pic>
        <p:nvPicPr>
          <p:cNvPr id="142" name="Imagem 7" descr=""/>
          <p:cNvPicPr/>
          <p:nvPr/>
        </p:nvPicPr>
        <p:blipFill>
          <a:blip r:embed="rId2"/>
          <a:stretch/>
        </p:blipFill>
        <p:spPr>
          <a:xfrm>
            <a:off x="0" y="6437160"/>
            <a:ext cx="12191760" cy="552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Times New Roman"/>
              </a:rPr>
              <a:t>Referências 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838080" y="17301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CARVALHO, N. O. S., PELACANI, C. R., RODRIGUES, M. O. S. &amp; CREPALDI, I. C. 2006. Crescimento inicial de plantas de licuri (</a:t>
            </a:r>
            <a:r>
              <a:rPr b="0" i="1" lang="pt-BR" sz="2000" spc="-1" strike="noStrike">
                <a:solidFill>
                  <a:srgbClr val="000000"/>
                </a:solidFill>
                <a:latin typeface="Times New Roman"/>
              </a:rPr>
              <a:t>Syagruscoronata </a:t>
            </a: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(Mart.) Becc.) em diferentes níveis de luminosidade. </a:t>
            </a:r>
            <a:r>
              <a:rPr b="0" i="1" lang="pt-BR" sz="2000" spc="-1" strike="noStrike">
                <a:solidFill>
                  <a:srgbClr val="000000"/>
                </a:solidFill>
                <a:latin typeface="Times New Roman"/>
              </a:rPr>
              <a:t>Revista Árvore</a:t>
            </a: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i="1" lang="pt-BR" sz="2000" spc="-1" strike="noStrike">
                <a:solidFill>
                  <a:srgbClr val="000000"/>
                </a:solidFill>
                <a:latin typeface="Times New Roman"/>
              </a:rPr>
              <a:t>30</a:t>
            </a:r>
            <a:r>
              <a:rPr b="0" lang="pt-BR" sz="2000" spc="-1" strike="noStrike">
                <a:solidFill>
                  <a:srgbClr val="000000"/>
                </a:solidFill>
                <a:latin typeface="Times New Roman"/>
              </a:rPr>
              <a:t>: 351-357.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5" name="Imagem 3" descr=""/>
          <p:cNvPicPr/>
          <p:nvPr/>
        </p:nvPicPr>
        <p:blipFill>
          <a:blip r:embed="rId1"/>
          <a:stretch/>
        </p:blipFill>
        <p:spPr>
          <a:xfrm>
            <a:off x="0" y="6437160"/>
            <a:ext cx="12191760" cy="552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Application>LibreOffice/6.0.2.1$Windows_X86_64 LibreOffice_project/f7f06a8f319e4b62f9bc5095aa112a65d2f3ac89</Application>
  <Words>222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2017-09-28T22:36:38Z</dcterms:created>
  <dc:creator>Wictor Allyson</dc:creator>
  <dc:description/>
  <dc:language>pt-BR</dc:language>
  <cp:lastModifiedBy>Wictor Allyson</cp:lastModifiedBy>
  <dcterms:modified xsi:type="dcterms:W3CDTF">2018-04-21T13:40:44Z</dcterms:modified>
  <cp:revision>31</cp:revision>
  <dc:subject/>
  <dc:title>DESENVOLVIMENTO INICIAL DE MUDAS DE MARACUJÁ AOS 90 DIAS APÓS A SEMEADURA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